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7"/>
  </p:notesMasterIdLst>
  <p:sldIdLst>
    <p:sldId id="257" r:id="rId5"/>
    <p:sldId id="261" r:id="rId6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F7FF"/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86879" autoAdjust="0"/>
  </p:normalViewPr>
  <p:slideViewPr>
    <p:cSldViewPr>
      <p:cViewPr varScale="1">
        <p:scale>
          <a:sx n="112" d="100"/>
          <a:sy n="112" d="100"/>
        </p:scale>
        <p:origin x="918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6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topherCantrell/class-HTMLCSS/tree/master/Exercise4" TargetMode="External"/><Relationship Id="rId4" Type="http://schemas.openxmlformats.org/officeDocument/2006/relationships/hyperlink" Target="https://github.com/topherCantrell/class-HTMLCSS/tree/master/Exercise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38150"/>
            <a:ext cx="9144000" cy="609600"/>
          </a:xfrm>
        </p:spPr>
        <p:txBody>
          <a:bodyPr/>
          <a:lstStyle/>
          <a:p>
            <a:pPr algn="ctr"/>
            <a:r>
              <a:rPr lang="en-US" dirty="0"/>
              <a:t>Exercise 3: Chocolate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073441"/>
            <a:ext cx="4572000" cy="304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tophe\AppData\Local\Temp\SNAGHTMLf34b91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4150" y="1885950"/>
            <a:ext cx="1789300" cy="278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115713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3: Chocolate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1195906"/>
            <a:ext cx="6553200" cy="381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Kayleigh has a knack for cooking with chocolate! Help her turn her recipes into an awesome web site.</a:t>
            </a: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Download the files for this exercise:</a:t>
            </a:r>
          </a:p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  <a:hlinkClick r:id="rId4"/>
              </a:rPr>
              <a:t>https://github.com/topherCantrell/class-HTMLCSS/tree/master/Exercise3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Organize the files into a clean structure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Find a good font for the site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Pick a color for the background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all your new HTML/CSS skills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Be creative and have fun!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FC94F7-53F9-4D55-A7AD-016E7FA32067}"/>
              </a:ext>
            </a:extLst>
          </p:cNvPr>
          <p:cNvSpPr/>
          <p:nvPr/>
        </p:nvSpPr>
        <p:spPr>
          <a:xfrm>
            <a:off x="1447800" y="677455"/>
            <a:ext cx="6275715" cy="56630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  <a:hlinkClick r:id="rId5"/>
              </a:rPr>
              <a:t>https://github.com/topherCantrell/class-HTMLCSS/tree/master/Exercise3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505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3547</TotalTime>
  <Words>102</Words>
  <Application>Microsoft Office PowerPoint</Application>
  <PresentationFormat>On-screen Show (16:9)</PresentationFormat>
  <Paragraphs>16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3: Chocolate </vt:lpstr>
      <vt:lpstr>Exercise 3: Chocolate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138</cp:revision>
  <cp:lastPrinted>2015-07-06T21:44:19Z</cp:lastPrinted>
  <dcterms:created xsi:type="dcterms:W3CDTF">2015-07-04T21:12:26Z</dcterms:created>
  <dcterms:modified xsi:type="dcterms:W3CDTF">2017-06-14T23:34:45Z</dcterms:modified>
</cp:coreProperties>
</file>

<file path=docProps/thumbnail.jpeg>
</file>